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notesMasterIdLst>
    <p:notesMasterId r:id="rId13"/>
  </p:notesMasterIdLst>
  <p:sldIdLst>
    <p:sldId id="262" r:id="rId5"/>
    <p:sldId id="256" r:id="rId6"/>
    <p:sldId id="257" r:id="rId7"/>
    <p:sldId id="258" r:id="rId8"/>
    <p:sldId id="259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7tp0y52y6L7rK/dygjGaw==" hashData="DmWLK9wkvBVhHKOMD8MQauhzY5c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35931-E1D0-4E71-A217-00EED6D8B20B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EC60-87C4-4846-8504-BC4E2760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宋体"/>
            </a:endParaRPr>
          </a:p>
        </p:txBody>
      </p:sp>
      <p:sp>
        <p:nvSpPr>
          <p:cNvPr id="138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9pPr>
          </a:lstStyle>
          <a:p>
            <a:pPr defTabSz="914400"/>
            <a:fld id="{E5E1B3B1-2870-4B8C-9040-BB1AA27A314F}" type="slidenum">
              <a:rPr lang="zh-CN" altLang="en-US">
                <a:solidFill>
                  <a:srgbClr val="000000"/>
                </a:solidFill>
                <a:latin typeface="Calibri" pitchFamily="34" charset="0"/>
                <a:ea typeface="宋体"/>
                <a:cs typeface="宋体"/>
              </a:rPr>
              <a:pPr defTabSz="914400"/>
              <a:t>1</a:t>
            </a:fld>
            <a:endParaRPr lang="zh-CN" altLang="en-US">
              <a:solidFill>
                <a:srgbClr val="000000"/>
              </a:solidFill>
              <a:latin typeface="Calibri" pitchFamily="34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EC60-87C4-4846-8504-BC4E2760D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0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498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74643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36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222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96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3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24423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9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6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97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1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14" y="1122377"/>
            <a:ext cx="9144000" cy="2387600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14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607" indent="0" algn="ctr">
              <a:buNone/>
              <a:defRPr sz="2000"/>
            </a:lvl2pPr>
            <a:lvl3pPr marL="901211" indent="0" algn="ctr">
              <a:buNone/>
              <a:defRPr sz="1800"/>
            </a:lvl3pPr>
            <a:lvl4pPr marL="1351823" indent="0" algn="ctr">
              <a:buNone/>
              <a:defRPr sz="1600"/>
            </a:lvl4pPr>
            <a:lvl5pPr marL="1802424" indent="0" algn="ctr">
              <a:buNone/>
              <a:defRPr sz="1600"/>
            </a:lvl5pPr>
            <a:lvl6pPr marL="2253030" indent="0" algn="ctr">
              <a:buNone/>
              <a:defRPr sz="1600"/>
            </a:lvl6pPr>
            <a:lvl7pPr marL="2703632" indent="0" algn="ctr">
              <a:buNone/>
              <a:defRPr sz="1600"/>
            </a:lvl7pPr>
            <a:lvl8pPr marL="3154241" indent="0" algn="ctr">
              <a:buNone/>
              <a:defRPr sz="1600"/>
            </a:lvl8pPr>
            <a:lvl9pPr marL="360484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1126D-C874-4640-A015-24213802CE13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CF22-2812-4711-BF5C-FA743FEF43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38761"/>
      </p:ext>
    </p:extLst>
  </p:cSld>
  <p:clrMapOvr>
    <a:masterClrMapping/>
  </p:clrMapOvr>
  <p:transition spd="slow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F9AF-BA7D-448A-B696-BBC34AFA0DD5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FB34-C02C-4CFF-9004-EDFF88C2B5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968393"/>
      </p:ext>
    </p:extLst>
  </p:cSld>
  <p:clrMapOvr>
    <a:masterClrMapping/>
  </p:clrMapOvr>
  <p:transition spd="slow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5" y="1709777"/>
            <a:ext cx="10515600" cy="2852737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5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06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1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1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2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3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3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48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E2A6-FB0A-42D9-891D-EAE37E77E157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1EC52-5790-4DE8-AF2F-47EEAF48D8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29851"/>
      </p:ext>
    </p:extLst>
  </p:cSld>
  <p:clrMapOvr>
    <a:masterClrMapping/>
  </p:clrMapOvr>
  <p:transition spd="slow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D442F-C907-44C2-A383-7AD62C750EDD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BB6E-E98A-4822-AA27-9807CB3B37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23964"/>
      </p:ext>
    </p:extLst>
  </p:cSld>
  <p:clrMapOvr>
    <a:masterClrMapping/>
  </p:clrMapOvr>
  <p:transition spd="slow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1" y="168117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607" indent="0">
              <a:buNone/>
              <a:defRPr sz="2000" b="1"/>
            </a:lvl2pPr>
            <a:lvl3pPr marL="901211" indent="0">
              <a:buNone/>
              <a:defRPr sz="1800" b="1"/>
            </a:lvl3pPr>
            <a:lvl4pPr marL="1351823" indent="0">
              <a:buNone/>
              <a:defRPr sz="1600" b="1"/>
            </a:lvl4pPr>
            <a:lvl5pPr marL="1802424" indent="0">
              <a:buNone/>
              <a:defRPr sz="1600" b="1"/>
            </a:lvl5pPr>
            <a:lvl6pPr marL="2253030" indent="0">
              <a:buNone/>
              <a:defRPr sz="1600" b="1"/>
            </a:lvl6pPr>
            <a:lvl7pPr marL="2703632" indent="0">
              <a:buNone/>
              <a:defRPr sz="1600" b="1"/>
            </a:lvl7pPr>
            <a:lvl8pPr marL="3154241" indent="0">
              <a:buNone/>
              <a:defRPr sz="1600" b="1"/>
            </a:lvl8pPr>
            <a:lvl9pPr marL="360484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1" y="250510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38" y="168117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607" indent="0">
              <a:buNone/>
              <a:defRPr sz="2000" b="1"/>
            </a:lvl2pPr>
            <a:lvl3pPr marL="901211" indent="0">
              <a:buNone/>
              <a:defRPr sz="1800" b="1"/>
            </a:lvl3pPr>
            <a:lvl4pPr marL="1351823" indent="0">
              <a:buNone/>
              <a:defRPr sz="1600" b="1"/>
            </a:lvl4pPr>
            <a:lvl5pPr marL="1802424" indent="0">
              <a:buNone/>
              <a:defRPr sz="1600" b="1"/>
            </a:lvl5pPr>
            <a:lvl6pPr marL="2253030" indent="0">
              <a:buNone/>
              <a:defRPr sz="1600" b="1"/>
            </a:lvl6pPr>
            <a:lvl7pPr marL="2703632" indent="0">
              <a:buNone/>
              <a:defRPr sz="1600" b="1"/>
            </a:lvl7pPr>
            <a:lvl8pPr marL="3154241" indent="0">
              <a:buNone/>
              <a:defRPr sz="1600" b="1"/>
            </a:lvl8pPr>
            <a:lvl9pPr marL="360484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38" y="250510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E2BE-E5BE-4E2B-B272-4B3494FF5B7A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54A2-00E5-4FC4-BB42-935D787E29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899086"/>
      </p:ext>
    </p:extLst>
  </p:cSld>
  <p:clrMapOvr>
    <a:masterClrMapping/>
  </p:clrMapOvr>
  <p:transition spd="slow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4177-49C9-4D10-9FB5-313C1541FB65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E120E-F9FE-46A4-BCD3-B16115C8FD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06032"/>
      </p:ext>
    </p:extLst>
  </p:cSld>
  <p:clrMapOvr>
    <a:masterClrMapping/>
  </p:clrMapOvr>
  <p:transition spd="slow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85D0-D242-48A5-AE61-AE6F85B4FF0C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1D24-9FCE-4BE3-BD81-05371BBBE2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976613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6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2" y="4572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10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2" y="205742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607" indent="0">
              <a:buNone/>
              <a:defRPr sz="1400"/>
            </a:lvl2pPr>
            <a:lvl3pPr marL="901211" indent="0">
              <a:buNone/>
              <a:defRPr sz="1200"/>
            </a:lvl3pPr>
            <a:lvl4pPr marL="1351823" indent="0">
              <a:buNone/>
              <a:defRPr sz="1000"/>
            </a:lvl4pPr>
            <a:lvl5pPr marL="1802424" indent="0">
              <a:buNone/>
              <a:defRPr sz="1000"/>
            </a:lvl5pPr>
            <a:lvl6pPr marL="2253030" indent="0">
              <a:buNone/>
              <a:defRPr sz="1000"/>
            </a:lvl6pPr>
            <a:lvl7pPr marL="2703632" indent="0">
              <a:buNone/>
              <a:defRPr sz="1000"/>
            </a:lvl7pPr>
            <a:lvl8pPr marL="3154241" indent="0">
              <a:buNone/>
              <a:defRPr sz="1000"/>
            </a:lvl8pPr>
            <a:lvl9pPr marL="360484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D737-1F23-457B-8B70-7B34C2B1E8DE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5D93-4EED-4EED-93A6-F29FA7DBC7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402398"/>
      </p:ext>
    </p:extLst>
  </p:cSld>
  <p:clrMapOvr>
    <a:masterClrMapping/>
  </p:clrMapOvr>
  <p:transition spd="slow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2" y="4572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10" y="98744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0607" indent="0">
              <a:buNone/>
              <a:defRPr sz="2800"/>
            </a:lvl2pPr>
            <a:lvl3pPr marL="901211" indent="0">
              <a:buNone/>
              <a:defRPr sz="2400"/>
            </a:lvl3pPr>
            <a:lvl4pPr marL="1351823" indent="0">
              <a:buNone/>
              <a:defRPr sz="2000"/>
            </a:lvl4pPr>
            <a:lvl5pPr marL="1802424" indent="0">
              <a:buNone/>
              <a:defRPr sz="2000"/>
            </a:lvl5pPr>
            <a:lvl6pPr marL="2253030" indent="0">
              <a:buNone/>
              <a:defRPr sz="2000"/>
            </a:lvl6pPr>
            <a:lvl7pPr marL="2703632" indent="0">
              <a:buNone/>
              <a:defRPr sz="2000"/>
            </a:lvl7pPr>
            <a:lvl8pPr marL="3154241" indent="0">
              <a:buNone/>
              <a:defRPr sz="2000"/>
            </a:lvl8pPr>
            <a:lvl9pPr marL="3604845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2" y="205742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607" indent="0">
              <a:buNone/>
              <a:defRPr sz="1400"/>
            </a:lvl2pPr>
            <a:lvl3pPr marL="901211" indent="0">
              <a:buNone/>
              <a:defRPr sz="1200"/>
            </a:lvl3pPr>
            <a:lvl4pPr marL="1351823" indent="0">
              <a:buNone/>
              <a:defRPr sz="1000"/>
            </a:lvl4pPr>
            <a:lvl5pPr marL="1802424" indent="0">
              <a:buNone/>
              <a:defRPr sz="1000"/>
            </a:lvl5pPr>
            <a:lvl6pPr marL="2253030" indent="0">
              <a:buNone/>
              <a:defRPr sz="1000"/>
            </a:lvl6pPr>
            <a:lvl7pPr marL="2703632" indent="0">
              <a:buNone/>
              <a:defRPr sz="1000"/>
            </a:lvl7pPr>
            <a:lvl8pPr marL="3154241" indent="0">
              <a:buNone/>
              <a:defRPr sz="1000"/>
            </a:lvl8pPr>
            <a:lvl9pPr marL="360484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D6E2-3343-44D1-BEE3-DE667A39CB23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51B7-77F7-497A-AF8C-49C6EE9BAF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56159"/>
      </p:ext>
    </p:extLst>
  </p:cSld>
  <p:clrMapOvr>
    <a:masterClrMapping/>
  </p:clrMapOvr>
  <p:transition spd="slow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5F03-0FCB-4464-B5A1-7A3315A16C8D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1859-29D2-4433-B30B-05A8C74131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340153"/>
      </p:ext>
    </p:extLst>
  </p:cSld>
  <p:clrMapOvr>
    <a:masterClrMapping/>
  </p:clrMapOvr>
  <p:transition spd="slow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25" y="3651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6" y="365162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9632-743A-43CF-A32B-5315CA6D55AE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7ECF-CCF0-4B1C-8BA7-04433B6ED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717721"/>
      </p:ext>
    </p:extLst>
  </p:cSld>
  <p:clrMapOvr>
    <a:masterClrMapping/>
  </p:clrMapOvr>
  <p:transition spd="slow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0" y="1122363"/>
            <a:ext cx="10363200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9" y="3602048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839" indent="0" algn="ctr">
              <a:buNone/>
              <a:defRPr sz="2000"/>
            </a:lvl2pPr>
            <a:lvl3pPr marL="901676" indent="0" algn="ctr">
              <a:buNone/>
              <a:defRPr sz="1800"/>
            </a:lvl3pPr>
            <a:lvl4pPr marL="1352518" indent="0" algn="ctr">
              <a:buNone/>
              <a:defRPr sz="1600"/>
            </a:lvl4pPr>
            <a:lvl5pPr marL="1803353" indent="0" algn="ctr">
              <a:buNone/>
              <a:defRPr sz="1600"/>
            </a:lvl5pPr>
            <a:lvl6pPr marL="2254191" indent="0" algn="ctr">
              <a:buNone/>
              <a:defRPr sz="1600"/>
            </a:lvl6pPr>
            <a:lvl7pPr marL="2705027" indent="0" algn="ctr">
              <a:buNone/>
              <a:defRPr sz="1600"/>
            </a:lvl7pPr>
            <a:lvl8pPr marL="3155866" indent="0" algn="ctr">
              <a:buNone/>
              <a:defRPr sz="1600"/>
            </a:lvl8pPr>
            <a:lvl9pPr marL="36067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4542-69ED-438E-B32D-FA3E02DFB894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0B44-3D6E-43BE-977F-495226BF6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354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2162-CC64-4857-9102-08CC8CDFD998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682E-45D0-4DF7-9C62-836BEC6D14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40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0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16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3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4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5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5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6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ED5F-2AB0-4880-BE4F-26A7D287FD5C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63F5-F579-45E9-97BE-6ECBEE6946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381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7E08-AA19-4148-A3FB-E69D20D3A975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3C3F-22BB-4F1E-8311-C566142A92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6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839" indent="0">
              <a:buNone/>
              <a:defRPr sz="2000" b="1"/>
            </a:lvl2pPr>
            <a:lvl3pPr marL="901676" indent="0">
              <a:buNone/>
              <a:defRPr sz="1800" b="1"/>
            </a:lvl3pPr>
            <a:lvl4pPr marL="1352518" indent="0">
              <a:buNone/>
              <a:defRPr sz="1600" b="1"/>
            </a:lvl4pPr>
            <a:lvl5pPr marL="1803353" indent="0">
              <a:buNone/>
              <a:defRPr sz="1600" b="1"/>
            </a:lvl5pPr>
            <a:lvl6pPr marL="2254191" indent="0">
              <a:buNone/>
              <a:defRPr sz="1600" b="1"/>
            </a:lvl6pPr>
            <a:lvl7pPr marL="2705027" indent="0">
              <a:buNone/>
              <a:defRPr sz="1600" b="1"/>
            </a:lvl7pPr>
            <a:lvl8pPr marL="3155866" indent="0">
              <a:buNone/>
              <a:defRPr sz="1600" b="1"/>
            </a:lvl8pPr>
            <a:lvl9pPr marL="36067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8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839" indent="0">
              <a:buNone/>
              <a:defRPr sz="2000" b="1"/>
            </a:lvl2pPr>
            <a:lvl3pPr marL="901676" indent="0">
              <a:buNone/>
              <a:defRPr sz="1800" b="1"/>
            </a:lvl3pPr>
            <a:lvl4pPr marL="1352518" indent="0">
              <a:buNone/>
              <a:defRPr sz="1600" b="1"/>
            </a:lvl4pPr>
            <a:lvl5pPr marL="1803353" indent="0">
              <a:buNone/>
              <a:defRPr sz="1600" b="1"/>
            </a:lvl5pPr>
            <a:lvl6pPr marL="2254191" indent="0">
              <a:buNone/>
              <a:defRPr sz="1600" b="1"/>
            </a:lvl6pPr>
            <a:lvl7pPr marL="2705027" indent="0">
              <a:buNone/>
              <a:defRPr sz="1600" b="1"/>
            </a:lvl7pPr>
            <a:lvl8pPr marL="3155866" indent="0">
              <a:buNone/>
              <a:defRPr sz="1600" b="1"/>
            </a:lvl8pPr>
            <a:lvl9pPr marL="36067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8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513F0-1A0D-461E-8859-18AF99E1FA09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AE14-44D8-427B-9338-71A1F9D4E4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970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FCD8-B10D-41C7-8F20-030D8A91E299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FB62-4665-4006-A1E4-8C936E78AB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0175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8BE5-8AF1-407F-B0B1-5F92FA1D30E8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7FD8-AC84-44A8-903A-010DA54CE6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455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7" y="45721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7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839" indent="0">
              <a:buNone/>
              <a:defRPr sz="1400"/>
            </a:lvl2pPr>
            <a:lvl3pPr marL="901676" indent="0">
              <a:buNone/>
              <a:defRPr sz="1200"/>
            </a:lvl3pPr>
            <a:lvl4pPr marL="1352518" indent="0">
              <a:buNone/>
              <a:defRPr sz="1000"/>
            </a:lvl4pPr>
            <a:lvl5pPr marL="1803353" indent="0">
              <a:buNone/>
              <a:defRPr sz="1000"/>
            </a:lvl5pPr>
            <a:lvl6pPr marL="2254191" indent="0">
              <a:buNone/>
              <a:defRPr sz="1000"/>
            </a:lvl6pPr>
            <a:lvl7pPr marL="2705027" indent="0">
              <a:buNone/>
              <a:defRPr sz="1000"/>
            </a:lvl7pPr>
            <a:lvl8pPr marL="3155866" indent="0">
              <a:buNone/>
              <a:defRPr sz="1000"/>
            </a:lvl8pPr>
            <a:lvl9pPr marL="36067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E692-D76B-483C-AA65-59FA52243164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07EE-F87E-4860-B769-57F930DE1B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050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7" y="45721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0839" indent="0">
              <a:buNone/>
              <a:defRPr sz="2800"/>
            </a:lvl2pPr>
            <a:lvl3pPr marL="901676" indent="0">
              <a:buNone/>
              <a:defRPr sz="2400"/>
            </a:lvl3pPr>
            <a:lvl4pPr marL="1352518" indent="0">
              <a:buNone/>
              <a:defRPr sz="2000"/>
            </a:lvl4pPr>
            <a:lvl5pPr marL="1803353" indent="0">
              <a:buNone/>
              <a:defRPr sz="2000"/>
            </a:lvl5pPr>
            <a:lvl6pPr marL="2254191" indent="0">
              <a:buNone/>
              <a:defRPr sz="2000"/>
            </a:lvl6pPr>
            <a:lvl7pPr marL="2705027" indent="0">
              <a:buNone/>
              <a:defRPr sz="2000"/>
            </a:lvl7pPr>
            <a:lvl8pPr marL="3155866" indent="0">
              <a:buNone/>
              <a:defRPr sz="2000"/>
            </a:lvl8pPr>
            <a:lvl9pPr marL="360670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7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839" indent="0">
              <a:buNone/>
              <a:defRPr sz="1400"/>
            </a:lvl2pPr>
            <a:lvl3pPr marL="901676" indent="0">
              <a:buNone/>
              <a:defRPr sz="1200"/>
            </a:lvl3pPr>
            <a:lvl4pPr marL="1352518" indent="0">
              <a:buNone/>
              <a:defRPr sz="1000"/>
            </a:lvl4pPr>
            <a:lvl5pPr marL="1803353" indent="0">
              <a:buNone/>
              <a:defRPr sz="1000"/>
            </a:lvl5pPr>
            <a:lvl6pPr marL="2254191" indent="0">
              <a:buNone/>
              <a:defRPr sz="1000"/>
            </a:lvl6pPr>
            <a:lvl7pPr marL="2705027" indent="0">
              <a:buNone/>
              <a:defRPr sz="1000"/>
            </a:lvl7pPr>
            <a:lvl8pPr marL="3155866" indent="0">
              <a:buNone/>
              <a:defRPr sz="1000"/>
            </a:lvl8pPr>
            <a:lvl9pPr marL="36067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9306-79D9-446C-9572-47E97F10CFE1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1B16-10FC-4464-91F5-698E858152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423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FD43-ABEB-46ED-ACB7-ACF489F488B3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A2F1-58B2-46D8-B2B5-983D51CFC7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768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10" y="365135"/>
            <a:ext cx="26289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5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8E11-9527-4825-936E-7D35A2F92DEA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049B-717A-4A64-8BF7-A939E71F8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1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3791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7736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7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1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02E2FA4-6C04-4912-835B-6854F803A288}" type="datetimeFigureOut">
              <a:rPr lang="en-US" smtClean="0"/>
              <a:t>13/8/2021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22E84C-8526-40E4-B117-058F9B3D33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216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842" y="365267"/>
            <a:ext cx="10514316" cy="132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54" rIns="91308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842" y="1826333"/>
            <a:ext cx="10514316" cy="435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54" rIns="91308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843" y="6355960"/>
            <a:ext cx="2742188" cy="365267"/>
          </a:xfrm>
          <a:prstGeom prst="rect">
            <a:avLst/>
          </a:prstGeom>
        </p:spPr>
        <p:txBody>
          <a:bodyPr vert="horz" lIns="91308" tIns="45654" rIns="91308" bIns="45654" rtlCol="0" anchor="ctr"/>
          <a:lstStyle>
            <a:lvl1pPr algn="l" defTabSz="90121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36374E-FF99-4080-AEF5-9A7BDCFDA9F4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581" y="6355960"/>
            <a:ext cx="4114839" cy="365267"/>
          </a:xfrm>
          <a:prstGeom prst="rect">
            <a:avLst/>
          </a:prstGeom>
        </p:spPr>
        <p:txBody>
          <a:bodyPr vert="horz" lIns="91308" tIns="45654" rIns="91308" bIns="45654" rtlCol="0" anchor="ctr"/>
          <a:lstStyle>
            <a:lvl1pPr algn="ctr" defTabSz="90121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971" y="6355960"/>
            <a:ext cx="2742188" cy="365267"/>
          </a:xfrm>
          <a:prstGeom prst="rect">
            <a:avLst/>
          </a:prstGeom>
        </p:spPr>
        <p:txBody>
          <a:bodyPr vert="horz" lIns="91308" tIns="45654" rIns="91308" bIns="45654" rtlCol="0" anchor="ctr"/>
          <a:lstStyle>
            <a:lvl1pPr algn="r" defTabSz="90121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B19509-2722-4021-8FB4-FAA5AA9F25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5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3000"/>
  <p:txStyles>
    <p:titleStyle>
      <a:lvl1pPr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微软雅黑"/>
        </a:defRPr>
      </a:lvl1pPr>
      <a:lvl2pPr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微软雅黑"/>
          <a:cs typeface="微软雅黑"/>
        </a:defRPr>
      </a:lvl2pPr>
      <a:lvl3pPr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微软雅黑"/>
          <a:cs typeface="微软雅黑"/>
        </a:defRPr>
      </a:lvl3pPr>
      <a:lvl4pPr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微软雅黑"/>
          <a:cs typeface="微软雅黑"/>
        </a:defRPr>
      </a:lvl4pPr>
      <a:lvl5pPr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微软雅黑"/>
          <a:cs typeface="微软雅黑"/>
        </a:defRPr>
      </a:lvl5pPr>
      <a:lvl6pPr marL="457200"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微软雅黑"/>
          <a:cs typeface="微软雅黑"/>
        </a:defRPr>
      </a:lvl6pPr>
      <a:lvl7pPr marL="914400"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微软雅黑"/>
          <a:cs typeface="微软雅黑"/>
        </a:defRPr>
      </a:lvl7pPr>
      <a:lvl8pPr marL="1371600"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微软雅黑"/>
          <a:cs typeface="微软雅黑"/>
        </a:defRPr>
      </a:lvl8pPr>
      <a:lvl9pPr marL="1828800"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微软雅黑"/>
          <a:cs typeface="微软雅黑"/>
        </a:defRPr>
      </a:lvl9pPr>
    </p:titleStyle>
    <p:bodyStyle>
      <a:lvl1pPr marL="223838" indent="-223838" algn="l" defTabSz="900113" rtl="0" fontAlgn="base">
        <a:lnSpc>
          <a:spcPct val="90000"/>
        </a:lnSpc>
        <a:spcBef>
          <a:spcPts val="988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微软雅黑"/>
        </a:defRPr>
      </a:lvl1pPr>
      <a:lvl2pPr marL="674688" indent="-223838" algn="l" defTabSz="900113" rtl="0" fontAlgn="base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微软雅黑"/>
        </a:defRPr>
      </a:lvl2pPr>
      <a:lvl3pPr marL="1125538" indent="-223838" algn="l" defTabSz="900113" rtl="0" fontAlgn="base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"/>
        </a:defRPr>
      </a:lvl3pPr>
      <a:lvl4pPr marL="1576388" indent="-223838" algn="l" defTabSz="900113" rtl="0" fontAlgn="base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微软雅黑"/>
        </a:defRPr>
      </a:lvl4pPr>
      <a:lvl5pPr marL="2027238" indent="-223838" algn="l" defTabSz="900113" rtl="0" fontAlgn="base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微软雅黑"/>
        </a:defRPr>
      </a:lvl5pPr>
      <a:lvl6pPr marL="2478331" indent="-225301" algn="l" defTabSz="901211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8937" indent="-225301" algn="l" defTabSz="901211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537" indent="-225301" algn="l" defTabSz="901211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148" indent="-225301" algn="l" defTabSz="901211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1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607" algn="l" defTabSz="901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211" algn="l" defTabSz="901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823" algn="l" defTabSz="901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424" algn="l" defTabSz="901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030" algn="l" defTabSz="901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3632" algn="l" defTabSz="901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241" algn="l" defTabSz="901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4845" algn="l" defTabSz="901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838842" y="365267"/>
            <a:ext cx="10514316" cy="132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6" tIns="45679" rIns="91356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842" y="1826333"/>
            <a:ext cx="10514316" cy="435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6" tIns="45679" rIns="91356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843" y="6355960"/>
            <a:ext cx="2742188" cy="365267"/>
          </a:xfrm>
          <a:prstGeom prst="rect">
            <a:avLst/>
          </a:prstGeom>
        </p:spPr>
        <p:txBody>
          <a:bodyPr vert="horz" lIns="91356" tIns="45679" rIns="91356" bIns="45679" rtlCol="0" anchor="ctr"/>
          <a:lstStyle>
            <a:lvl1pPr algn="l" defTabSz="45083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1E6972-D8D5-482E-BC1A-A403B657AF07}" type="datetimeFigureOut">
              <a:rPr lang="zh-CN" altLang="en-US"/>
              <a:pPr>
                <a:defRPr/>
              </a:pPr>
              <a:t>2021/8/13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81" y="6355960"/>
            <a:ext cx="4114839" cy="365267"/>
          </a:xfrm>
          <a:prstGeom prst="rect">
            <a:avLst/>
          </a:prstGeom>
        </p:spPr>
        <p:txBody>
          <a:bodyPr vert="horz" lIns="91356" tIns="45679" rIns="91356" bIns="45679" rtlCol="0" anchor="ctr"/>
          <a:lstStyle>
            <a:lvl1pPr algn="ctr" defTabSz="4508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71" y="6355960"/>
            <a:ext cx="2742188" cy="365267"/>
          </a:xfrm>
          <a:prstGeom prst="rect">
            <a:avLst/>
          </a:prstGeom>
        </p:spPr>
        <p:txBody>
          <a:bodyPr vert="horz" lIns="91356" tIns="45679" rIns="91356" bIns="45679" rtlCol="0" anchor="ctr"/>
          <a:lstStyle>
            <a:lvl1pPr algn="r" defTabSz="45083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2D8E65-5652-49B3-BDBA-C5CC196AE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3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/>
        </a:defRPr>
      </a:lvl2pPr>
      <a:lvl3pPr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/>
        </a:defRPr>
      </a:lvl3pPr>
      <a:lvl4pPr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/>
        </a:defRPr>
      </a:lvl4pPr>
      <a:lvl5pPr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/>
        </a:defRPr>
      </a:lvl5pPr>
      <a:lvl6pPr marL="457200"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/>
        </a:defRPr>
      </a:lvl6pPr>
      <a:lvl7pPr marL="914400"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/>
        </a:defRPr>
      </a:lvl7pPr>
      <a:lvl8pPr marL="1371600"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/>
        </a:defRPr>
      </a:lvl8pPr>
      <a:lvl9pPr marL="1828800" algn="l" defTabSz="9001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/>
        </a:defRPr>
      </a:lvl9pPr>
    </p:titleStyle>
    <p:bodyStyle>
      <a:lvl1pPr marL="223838" indent="-223838" algn="l" defTabSz="900113" rtl="0" fontAlgn="base">
        <a:lnSpc>
          <a:spcPct val="90000"/>
        </a:lnSpc>
        <a:spcBef>
          <a:spcPts val="988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23838" algn="l" defTabSz="900113" rtl="0" fontAlgn="base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5538" indent="-223838" algn="l" defTabSz="900113" rtl="0" fontAlgn="base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388" indent="-223838" algn="l" defTabSz="900113" rtl="0" fontAlgn="base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27238" indent="-223838" algn="l" defTabSz="900113" rtl="0" fontAlgn="base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79609" indent="-225418" algn="l" defTabSz="90167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447" indent="-225418" algn="l" defTabSz="90167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282" indent="-225418" algn="l" defTabSz="90167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2123" indent="-225418" algn="l" defTabSz="90167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39" algn="l" defTabSz="901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676" algn="l" defTabSz="901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18" algn="l" defTabSz="901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353" algn="l" defTabSz="901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4191" algn="l" defTabSz="901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5027" algn="l" defTabSz="901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5866" algn="l" defTabSz="901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6703" algn="l" defTabSz="901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9"/>
          <p:cNvSpPr/>
          <p:nvPr/>
        </p:nvSpPr>
        <p:spPr bwMode="auto">
          <a:xfrm>
            <a:off x="2138347" y="366877"/>
            <a:ext cx="8114512" cy="4336535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25" tIns="45063" rIns="90125" bIns="45063"/>
          <a:lstStyle/>
          <a:p>
            <a:pPr defTabSz="901211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2186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1084737" y="366877"/>
            <a:ext cx="10343124" cy="25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9561865" y="426413"/>
            <a:ext cx="1380432" cy="131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4549047" y="4014716"/>
            <a:ext cx="1707253" cy="17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9400012" y="3126489"/>
            <a:ext cx="1081624" cy="11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6" y="3723468"/>
            <a:ext cx="4398084" cy="32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2" descr="D:\LOGO TB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" y="93328"/>
            <a:ext cx="1142293" cy="108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6" name="TextBox 12"/>
          <p:cNvSpPr txBox="1">
            <a:spLocks noChangeArrowheads="1"/>
          </p:cNvSpPr>
          <p:nvPr/>
        </p:nvSpPr>
        <p:spPr bwMode="auto">
          <a:xfrm>
            <a:off x="3200009" y="856045"/>
            <a:ext cx="6449279" cy="53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4" rIns="91308" bIns="45654">
            <a:spAutoFit/>
          </a:bodyPr>
          <a:lstStyle>
            <a:lvl1pPr defTabSz="6731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1pPr>
            <a:lvl2pPr marL="742950" indent="-285750" defTabSz="6731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2pPr>
            <a:lvl3pPr marL="1143000" indent="-228600" defTabSz="6731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3pPr>
            <a:lvl4pPr marL="1600200" indent="-228600" defTabSz="6731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4pPr>
            <a:lvl5pPr marL="2057400" indent="-228600" defTabSz="6731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5pPr>
            <a:lvl6pPr marL="2514600" indent="-228600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6pPr>
            <a:lvl7pPr marL="2971800" indent="-228600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7pPr>
            <a:lvl8pPr marL="3429000" indent="-228600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8pPr>
            <a:lvl9pPr marL="3886200" indent="-228600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Tröôøng Tieåu hoïc Traàn Bình Troïng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0535" y="1123156"/>
            <a:ext cx="5803417" cy="1013735"/>
          </a:xfrm>
          <a:prstGeom prst="rect">
            <a:avLst/>
          </a:prstGeom>
          <a:noFill/>
        </p:spPr>
        <p:txBody>
          <a:bodyPr lIns="91308" tIns="45654" rIns="91308" bIns="45654">
            <a:spAutoFit/>
          </a:bodyPr>
          <a:lstStyle/>
          <a:p>
            <a:pPr algn="ctr" defTabSz="6741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41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MOÂN TIEÁNG VIEÄT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9344" y="1852079"/>
            <a:ext cx="4136627" cy="1015344"/>
          </a:xfrm>
          <a:prstGeom prst="rect">
            <a:avLst/>
          </a:prstGeom>
          <a:noFill/>
        </p:spPr>
        <p:txBody>
          <a:bodyPr lIns="91308" tIns="45654" rIns="91308" bIns="45654">
            <a:spAutoFit/>
          </a:bodyPr>
          <a:lstStyle/>
          <a:p>
            <a:pPr algn="ctr" defTabSz="6741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41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Tuaàn 1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文本框 2055"/>
          <p:cNvSpPr txBox="1"/>
          <p:nvPr/>
        </p:nvSpPr>
        <p:spPr>
          <a:xfrm>
            <a:off x="1946925" y="2725836"/>
            <a:ext cx="8891102" cy="1232573"/>
          </a:xfrm>
          <a:prstGeom prst="rect">
            <a:avLst/>
          </a:prstGeom>
          <a:noFill/>
          <a:ln w="9525">
            <a:noFill/>
          </a:ln>
        </p:spPr>
        <p:txBody>
          <a:bodyPr lIns="91308" tIns="45654" rIns="91308" bIns="45654">
            <a:spAutoFit/>
          </a:bodyPr>
          <a:lstStyle/>
          <a:p>
            <a:pPr algn="ctr" defTabSz="1130538">
              <a:spcBef>
                <a:spcPct val="50000"/>
              </a:spcBef>
              <a:defRPr/>
            </a:pPr>
            <a:r>
              <a:rPr lang="en-US" altLang="zh-CN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  <a:cs typeface="Arial" pitchFamily="34" charset="0"/>
              </a:rPr>
              <a:t>Baøi: Thöïc haønh </a:t>
            </a:r>
            <a:endParaRPr lang="en-US" altLang="zh-CN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黑体" panose="02010609060101010101" pitchFamily="2" charset="-122"/>
              <a:cs typeface="Arial" pitchFamily="34" charset="0"/>
            </a:endParaRPr>
          </a:p>
        </p:txBody>
      </p:sp>
      <p:sp>
        <p:nvSpPr>
          <p:cNvPr id="121870" name="TextBox 16"/>
          <p:cNvSpPr txBox="1">
            <a:spLocks noChangeArrowheads="1"/>
          </p:cNvSpPr>
          <p:nvPr/>
        </p:nvSpPr>
        <p:spPr bwMode="auto">
          <a:xfrm>
            <a:off x="6580008" y="6055059"/>
            <a:ext cx="4696893" cy="46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4" rIns="91308" bIns="45654">
            <a:spAutoFit/>
          </a:bodyPr>
          <a:lstStyle>
            <a:lvl1pPr defTabSz="6731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1pPr>
            <a:lvl2pPr marL="742950" indent="-285750" defTabSz="6731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2pPr>
            <a:lvl3pPr marL="1143000" indent="-228600" defTabSz="6731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3pPr>
            <a:lvl4pPr marL="1600200" indent="-228600" defTabSz="6731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4pPr>
            <a:lvl5pPr marL="2057400" indent="-228600" defTabSz="673100"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5pPr>
            <a:lvl6pPr marL="2514600" indent="-228600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6pPr>
            <a:lvl7pPr marL="2971800" indent="-228600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7pPr>
            <a:lvl8pPr marL="3429000" indent="-228600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8pPr>
            <a:lvl9pPr marL="3886200" indent="-228600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/>
                <a:cs typeface="微软雅黑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6600"/>
                </a:solidFill>
                <a:latin typeface="VNI-Avo" pitchFamily="2" charset="0"/>
                <a:cs typeface="Times New Roman" pitchFamily="18" charset="0"/>
              </a:rPr>
              <a:t>Giaùo vieân: Traàn Yeán Linh</a:t>
            </a:r>
          </a:p>
        </p:txBody>
      </p:sp>
    </p:spTree>
    <p:extLst>
      <p:ext uri="{BB962C8B-B14F-4D97-AF65-F5344CB8AC3E}">
        <p14:creationId xmlns:p14="http://schemas.microsoft.com/office/powerpoint/2010/main" val="4476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8530" y="1555588"/>
            <a:ext cx="4798402" cy="31116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5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t="730" r="710" b="48126"/>
          <a:stretch/>
        </p:blipFill>
        <p:spPr>
          <a:xfrm>
            <a:off x="0" y="-38100"/>
            <a:ext cx="12192000" cy="6858000"/>
          </a:xfrm>
        </p:spPr>
      </p:pic>
      <p:cxnSp>
        <p:nvCxnSpPr>
          <p:cNvPr id="11" name="Straight Connector 10"/>
          <p:cNvCxnSpPr/>
          <p:nvPr/>
        </p:nvCxnSpPr>
        <p:spPr>
          <a:xfrm flipV="1">
            <a:off x="4591050" y="3657600"/>
            <a:ext cx="711200" cy="2857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02250" y="3657600"/>
            <a:ext cx="806450" cy="17145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84950" y="3829050"/>
            <a:ext cx="1028700" cy="1778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613650" y="3657600"/>
            <a:ext cx="590550" cy="3492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204200" y="3473450"/>
            <a:ext cx="1155700" cy="18415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359900" y="3473450"/>
            <a:ext cx="50800" cy="8318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074150" y="4305300"/>
            <a:ext cx="336550" cy="406400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D:\LOGO TB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1" y="93328"/>
            <a:ext cx="927551" cy="92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99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50964" r="206" b="17659"/>
          <a:stretch/>
        </p:blipFill>
        <p:spPr>
          <a:xfrm>
            <a:off x="838200" y="365125"/>
            <a:ext cx="10515600" cy="6354853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5555411" y="2562045"/>
            <a:ext cx="1915064" cy="1777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79102" y="2553419"/>
            <a:ext cx="1794294" cy="19064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27940" y="2562045"/>
            <a:ext cx="3528203" cy="1863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D:\LOGO TB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1" y="93328"/>
            <a:ext cx="927551" cy="92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5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b="68802"/>
          <a:stretch/>
        </p:blipFill>
        <p:spPr>
          <a:xfrm>
            <a:off x="0" y="-49992"/>
            <a:ext cx="12192000" cy="6857999"/>
          </a:xfrm>
        </p:spPr>
      </p:pic>
      <p:sp>
        <p:nvSpPr>
          <p:cNvPr id="15" name="Oval 14"/>
          <p:cNvSpPr/>
          <p:nvPr/>
        </p:nvSpPr>
        <p:spPr>
          <a:xfrm rot="10800000">
            <a:off x="3498397" y="4252085"/>
            <a:ext cx="2753973" cy="83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6919224" y="5126594"/>
            <a:ext cx="2864132" cy="830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2362114">
            <a:off x="6819001" y="3940848"/>
            <a:ext cx="2753973" cy="83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0800000">
            <a:off x="3549914" y="5122399"/>
            <a:ext cx="2753973" cy="83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0800000">
            <a:off x="6986427" y="3466478"/>
            <a:ext cx="2753973" cy="83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LOGO TB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1" y="93328"/>
            <a:ext cx="927551" cy="92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9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28511" b="46960"/>
          <a:stretch/>
        </p:blipFill>
        <p:spPr>
          <a:xfrm>
            <a:off x="1076325" y="304800"/>
            <a:ext cx="10115550" cy="6172199"/>
          </a:xfrm>
        </p:spPr>
      </p:pic>
      <p:sp>
        <p:nvSpPr>
          <p:cNvPr id="11" name="Rectangle 10"/>
          <p:cNvSpPr/>
          <p:nvPr/>
        </p:nvSpPr>
        <p:spPr>
          <a:xfrm>
            <a:off x="9867569" y="2496149"/>
            <a:ext cx="1029131" cy="6400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Wingdings" pitchFamily="2" charset="2"/>
              <a:buChar char="ü"/>
            </a:pP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8619" y="5182500"/>
            <a:ext cx="10291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Wingdings" pitchFamily="2" charset="2"/>
              <a:buChar char="ü"/>
            </a:pP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0119" y="5068100"/>
            <a:ext cx="10291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Wingdings" pitchFamily="2" charset="2"/>
              <a:buChar char="ü"/>
            </a:pP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582275" y="2730787"/>
            <a:ext cx="304800" cy="228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572950" y="5462073"/>
            <a:ext cx="304800" cy="228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19862" y="5283487"/>
            <a:ext cx="304800" cy="228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LOGO TB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1" y="93328"/>
            <a:ext cx="927551" cy="92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54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t="52140" b="18390"/>
          <a:stretch/>
        </p:blipFill>
        <p:spPr>
          <a:xfrm>
            <a:off x="0" y="0"/>
            <a:ext cx="12192000" cy="6857999"/>
          </a:xfrm>
        </p:spPr>
      </p:pic>
      <p:sp>
        <p:nvSpPr>
          <p:cNvPr id="2" name="TextBox 1"/>
          <p:cNvSpPr txBox="1"/>
          <p:nvPr/>
        </p:nvSpPr>
        <p:spPr>
          <a:xfrm>
            <a:off x="2943424" y="3098031"/>
            <a:ext cx="84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6325" y="3169212"/>
            <a:ext cx="676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11000" y="3245412"/>
            <a:ext cx="676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7" name="Picture 2" descr="D:\LOGO TB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1" y="93328"/>
            <a:ext cx="927551" cy="92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599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2822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72818" y="1824031"/>
            <a:ext cx="13337635" cy="2652576"/>
          </a:xfrm>
          <a:prstGeom prst="rect">
            <a:avLst/>
          </a:prstGeom>
          <a:noFill/>
        </p:spPr>
        <p:txBody>
          <a:bodyPr lIns="122131" tIns="61065" rIns="122131" bIns="6106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5394">
              <a:defRPr/>
            </a:pP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Chaøo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taïm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bieät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 </a:t>
            </a:r>
          </a:p>
          <a:p>
            <a:pPr algn="ctr" defTabSz="955394">
              <a:defRPr/>
            </a:pP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caùc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 con</a:t>
            </a:r>
          </a:p>
        </p:txBody>
      </p:sp>
      <p:pic>
        <p:nvPicPr>
          <p:cNvPr id="132100" name="Picture 2" descr="D:\LOGO TB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1" y="93328"/>
            <a:ext cx="927551" cy="92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2_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B65"/>
      </a:accent1>
      <a:accent2>
        <a:srgbClr val="FB9000"/>
      </a:accent2>
      <a:accent3>
        <a:srgbClr val="54A32C"/>
      </a:accent3>
      <a:accent4>
        <a:srgbClr val="B0345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37</Words>
  <Application>Microsoft Office PowerPoint</Application>
  <PresentationFormat>Custom</PresentationFormat>
  <Paragraphs>18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Badge</vt:lpstr>
      <vt:lpstr>2_Office 主题</vt:lpstr>
      <vt:lpstr>3_Office 主题​​</vt:lpstr>
      <vt:lpstr>PowerPoint Presentation</vt:lpstr>
      <vt:lpstr>Chủ đề 1 Những bài học đầu tiên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Những bài học đầu tiên</dc:title>
  <dc:creator>Microsoft account</dc:creator>
  <cp:lastModifiedBy>Admin</cp:lastModifiedBy>
  <cp:revision>33</cp:revision>
  <dcterms:created xsi:type="dcterms:W3CDTF">2020-08-28T00:38:52Z</dcterms:created>
  <dcterms:modified xsi:type="dcterms:W3CDTF">2021-08-12T22:26:39Z</dcterms:modified>
</cp:coreProperties>
</file>